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/>
    <p:restoredTop sz="90523"/>
  </p:normalViewPr>
  <p:slideViewPr>
    <p:cSldViewPr snapToGrid="0" snapToObjects="1">
      <p:cViewPr>
        <p:scale>
          <a:sx n="73" d="100"/>
          <a:sy n="73" d="100"/>
        </p:scale>
        <p:origin x="169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12/04/2019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614F67-82AE-2B42-9C4A-F67C9C68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30E48-AA03-C04F-ABD9-49E6A0248C5C}"/>
              </a:ext>
            </a:extLst>
          </p:cNvPr>
          <p:cNvSpPr txBox="1"/>
          <p:nvPr/>
        </p:nvSpPr>
        <p:spPr>
          <a:xfrm>
            <a:off x="8409905" y="1390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353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9351C7-585E-BA45-B329-3FDEAA970A19}"/>
              </a:ext>
            </a:extLst>
          </p:cNvPr>
          <p:cNvGrpSpPr/>
          <p:nvPr/>
        </p:nvGrpSpPr>
        <p:grpSpPr>
          <a:xfrm>
            <a:off x="0" y="450761"/>
            <a:ext cx="6249432" cy="5871813"/>
            <a:chOff x="1222658" y="450761"/>
            <a:chExt cx="6249432" cy="58718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61146-CFBF-2F47-963D-7F4C0E831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93" r="13553" b="23568"/>
            <a:stretch/>
          </p:blipFill>
          <p:spPr>
            <a:xfrm>
              <a:off x="1222658" y="450761"/>
              <a:ext cx="6221331" cy="5022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B91D47-EA68-184D-9726-C2FFF4C80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13553" t="74926" r="13016" b="3290"/>
            <a:stretch/>
          </p:blipFill>
          <p:spPr>
            <a:xfrm>
              <a:off x="2187458" y="4828624"/>
              <a:ext cx="5284632" cy="14939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6F14655-81C4-3248-87E6-82737CCC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7" y="450761"/>
            <a:ext cx="5144284" cy="6020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44A5E-B7EB-2C4D-BD21-084240962AA5}"/>
              </a:ext>
            </a:extLst>
          </p:cNvPr>
          <p:cNvSpPr/>
          <p:nvPr/>
        </p:nvSpPr>
        <p:spPr>
          <a:xfrm>
            <a:off x="8006862" y="879231"/>
            <a:ext cx="691661" cy="505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FB4938-9625-9B4D-8999-8A22BB1C8024}"/>
              </a:ext>
            </a:extLst>
          </p:cNvPr>
          <p:cNvSpPr/>
          <p:nvPr/>
        </p:nvSpPr>
        <p:spPr>
          <a:xfrm>
            <a:off x="5190185" y="4533673"/>
            <a:ext cx="544819" cy="397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17321-61FB-0B4A-8C1D-F40BC4CCED4F}"/>
              </a:ext>
            </a:extLst>
          </p:cNvPr>
          <p:cNvSpPr/>
          <p:nvPr/>
        </p:nvSpPr>
        <p:spPr>
          <a:xfrm>
            <a:off x="5291643" y="4334682"/>
            <a:ext cx="544819" cy="397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26</Words>
  <Application>Microsoft Macintosh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68</cp:revision>
  <dcterms:created xsi:type="dcterms:W3CDTF">2018-11-09T09:28:01Z</dcterms:created>
  <dcterms:modified xsi:type="dcterms:W3CDTF">2019-04-12T18:55:57Z</dcterms:modified>
</cp:coreProperties>
</file>